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Consolas" panose="020B0609020204030204" pitchFamily="49" charset="0"/>
      <p:regular r:id="rId8"/>
      <p:bold r:id="rId9"/>
      <p:italic r:id="rId10"/>
      <p:boldItalic r:id="rId11"/>
    </p:embeddedFont>
    <p:embeddedFont>
      <p:font typeface="Crimson Pro Semi Bold" panose="020B0604020202020204" charset="0"/>
      <p:regular r:id="rId12"/>
    </p:embeddedFont>
    <p:embeddedFont>
      <p:font typeface="Heebo" pitchFamily="2" charset="-79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41:42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4636 264 24575,'2'134'0,"-5"144"0,-14-162 0,4-44 0,13-74 0,0-12 0,0 0 0,1 1 0,3-20 0,27-66 0,-16 56 0,-1-2 0,-3 1 0,9-72 0,-19 101 0,1-2 0,-1 1 0,-1-1 0,-3-33 0,2 45 0,0 0 0,0 0 0,-1 0 0,0 1 0,0-1 0,0 0 0,0 1 0,-1-1 0,1 1 0,-1 0 0,-1-1 0,1 1 0,0 1 0,-1-1 0,0 1 0,0-1 0,-5-2 0,-126-82 0,131 85 0,-8-7 0,-1 0 0,-1 1 0,1 0 0,-1 1 0,-1 1 0,1 0 0,-1 1 0,-26-7 0,-49-3 0,-1 5 0,-130 0 0,133 10 0,-80 4 0,156-1 0,0 1 0,0 1 0,0 0 0,1 0 0,-1 1 0,1 1 0,0 0 0,1 0 0,-18 14 0,13-9 0,-1-1 0,0-1 0,-27 12 0,4-9 0,0-1 0,-1-2 0,0-1 0,-63 2 0,-166-10 0,118-3 0,91 4 0,14 0 0,0-1 0,-90-14 0,79 4 0,-110-3 0,-63 14 0,81 2 0,111-3 0,-44-6 0,69 4 0,-1 0 0,1-2 0,0 1 0,0-2 0,1 0 0,-23-11 0,14 5 0,-1 0 0,0 2 0,-1 1 0,-27-6 0,-99-15 0,83 18 0,-23-3 0,-135-2 0,-95 18 0,110 1 0,104-5 0,-118 5 0,217-3 0,-1 1 0,1 0 0,0 0 0,-1 1 0,1-1 0,0 1 0,0 1 0,0-1 0,0 1 0,1 0 0,-1 1 0,1-1 0,-1 1 0,1 0 0,1 0 0,-1 1 0,0 0 0,1-1 0,0 1 0,0 1 0,1-1 0,-1 1 0,1-1 0,0 1 0,1 0 0,-1 0 0,1 0 0,-2 12 0,-2 13 0,2-1 0,1 1 0,1 0 0,5 54 0,-2-52 0,-1 65 0,3 55 0,-2-148 0,0 0 0,-1 0 0,1 0 0,1 0 0,-1 0 0,1 0 0,0 0 0,0 0 0,0-1 0,1 1 0,0-1 0,0 1 0,0-1 0,0 0 0,5 4 0,-2-3 0,-1-1 0,2 0 0,-1 1 0,0-2 0,1 1 0,0-1 0,0 0 0,0-1 0,11 3 0,11 1 0,1-2 0,0-2 0,0-1 0,37-2 0,-43 0 0,104-1-1365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39:42.4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722 90 24575,'-30'35'0,"24"-27"0,0-1 0,0 0 0,-1 0 0,-14 11 0,10-11 0,-1 0 0,0 0 0,0-1 0,-1-1 0,0 0 0,0-1 0,0 0 0,0-1 0,-15 1 0,18-3 0,1 0 0,-1 0 0,0-1 0,1-1 0,-1 0 0,1 0 0,-1-1 0,1 0 0,0 0 0,0-1 0,0-1 0,0 1 0,-15-10 0,-24-16 0,-1 3 0,-60-25 0,72 33-455,1-1 0,-44-33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39:47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1241 246 24575,'-421'0'0,"403"-1"0,1-1 0,0 0 0,0-1 0,0-1 0,0-1 0,0 0 0,1-1 0,0-1 0,0-1 0,1 0 0,-18-13 0,21 16 0,-1 0 0,1 0 0,-1 1 0,0 0 0,0 1 0,0 1 0,0 0 0,-18 0 0,-34-7 0,6-4 0,-97-35 0,-7-15 0,136 54-1365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39:50.0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640 33 24575,'-5'0'0,"-19"-5"0,-21-2 0,-14 0 0,-2 1 0,-2 2 0,4 2 0,7 1 0,7 0 0,5 1 0,5 0 0,-4 1 0,0-1 0,1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39:51.4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220 33 24575,'-11'-5'0,"-9"-2"0,-12 0 0,-6 1 0,-2 2 0,0 2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41:57.4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2916 420 24575,'8'-1'0,"0"1"0,0 0 0,0 0 0,0 1 0,0 0 0,0 0 0,0 1 0,-1 0 0,1 1 0,0-1 0,-1 2 0,0-1 0,0 1 0,9 5 0,-7-3 0,1-1 0,0-1 0,0 0 0,1 0 0,-1-1 0,1-1 0,0 0 0,-1 0 0,17 0 0,-78-3 0,23 1 0,0-1 0,1-2 0,-36-6 0,-145-56 0,166 47 0,-77-27 0,100 39 0,0 1 0,-1 2 0,1 0 0,-32-1 0,30 4 0,0-2 0,0 0 0,1-1 0,0-1 0,-1 0 0,1-2 0,1-1 0,-1 0 0,-25-14 0,13 6 0,-2 2 0,1 1 0,-2 1 0,-46-8 0,40 10 0,-35-13 0,46 13 0,-44-9 0,-101-15 0,-49-7 0,44 10 0,100 16 0,39 6 0,-77-4 0,-305 13 0,405-1 0,0 1 0,0 1 0,0 1 0,0 0 0,0 2 0,1 0 0,-32 13 0,35-12 0,0-1 0,-1-1 0,1 0 0,-1-1 0,-24 2 0,-75-4 0,7-1 0,105 0 0,-1 0 0,0 1 0,1-1 0,-1 0 0,1 1 0,-1-1 0,1 1 0,0 0 0,-1 0 0,1 0 0,0 0 0,0 0 0,-1 1 0,1-1 0,0 1 0,0-1 0,0 1 0,1 0 0,-1 0 0,0 0 0,1 0 0,-3 3 0,4-3 0,-1 0 0,1 0 0,0 0 0,0-1 0,0 1 0,0 0 0,0 0 0,0 0 0,0 0 0,0-1 0,1 1 0,-1 0 0,1 0 0,0 0 0,-1-1 0,1 1 0,0 0 0,0-1 0,0 1 0,0-1 0,0 1 0,1-1 0,-1 1 0,0-1 0,1 0 0,-1 0 0,1 0 0,-1 0 0,1 0 0,-1 0 0,3 1 0,102 67 0,-96-62 0,0-1 0,1-1 0,-1 1 0,2-2 0,-1 0 0,0 0 0,1-1 0,-1 0 0,1-1 0,16 1 0,16-1 0,66-5 0,-29 0 0,44 4 0,103-3 0,-186-4 0,73-19 0,-78 15 0,-1 2 0,69-7 0,-63 14 0,-20 1 0,0 0 0,-1-2 0,1 0 0,-1-2 0,0 0 0,21-8 0,8-4 311,22-10-1987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41:48.4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201 1097 24575,'-1'-82'0,"-17"-115"0,7 39 0,7 72 0,3 73 0,0 1 0,-1-1 0,-1 1 0,0 0 0,-1 0 0,0 0 0,-1 0 0,0 1 0,-1 0 0,0 0 0,0 0 0,-1 1 0,-1 0 0,0 0 0,0 1 0,-12-10 0,14 14 0,0-1 0,0 0 0,1 0 0,0 0 0,0-1 0,0 1 0,1-1 0,0 0 0,0-1 0,0 1 0,1-1 0,0 1 0,1-1 0,0 0 0,0 0 0,1 0 0,0 0 0,0-1 0,1 1 0,0 0 0,0 0 0,1 0 0,0 0 0,0 0 0,1 0 0,3-9 0,-1 8 0,0 0 0,0 0 0,1 1 0,0 0 0,0-1 0,1 2 0,0-1 0,1 1 0,-1 0 0,1 0 0,1 1 0,-1 0 0,1 0 0,0 1 0,17-9 0,-11 7 0,0 1 0,0 0 0,0 1 0,1 1 0,0 0 0,0 1 0,0 1 0,1 0 0,20 0 0,-29 3 0,1 0 0,0 0 0,0 1 0,-1 0 0,1 0 0,-1 0 0,1 1 0,-1 1 0,0-1 0,0 1 0,0 0 0,-1 0 0,1 1 0,-1 0 0,0 0 0,-1 1 0,1 0 0,-1 0 0,0 0 0,8 13 0,-6-6 0,0 1 0,0-1 0,-1 1 0,-1 0 0,-1 0 0,0 1 0,0 0 0,-1-1 0,-1 1 0,0 16 0,-5 145 0,4 69 0,-1-240 0,1 1 0,-1-1 0,1 1 0,1-1 0,-1 1 0,1-1 0,0 0 0,0 0 0,1 0 0,-1 0 0,1 0 0,0 0 0,0-1 0,1 1 0,-1-1 0,1 0 0,0 0 0,7 5 0,-4-5 0,0 0 0,1 0 0,0-1 0,-1 1 0,1-2 0,0 1 0,0-1 0,1-1 0,-1 1 0,0-2 0,14 1 0,26-3 0,-38 0 0,0 1 0,0 1 0,0 0 0,1 0 0,-1 1 0,0 0 0,0 1 0,17 4 0,-25-5 0,-1-1 0,0 1 0,1-1 0,-1 1 0,0 0 0,1-1 0,-1 1 0,0 0 0,0 0 0,0 0 0,0 0 0,0 0 0,0 0 0,0 0 0,0 1 0,0-1 0,0 0 0,-1 0 0,1 1 0,0-1 0,-1 1 0,1-1 0,-1 0 0,0 1 0,1-1 0,-1 1 0,0-1 0,0 1 0,0-1 0,0 1 0,0-1 0,0 1 0,0-1 0,-1 1 0,0 1 0,0 0 0,0-1 0,-1 1 0,1-1 0,-1 1 0,0-1 0,0 0 0,0 0 0,0 0 0,0 0 0,0 0 0,0 0 0,-1-1 0,1 1 0,-1-1 0,1 0 0,-1 1 0,1-1 0,-4 0 0,-19 5 0,-1-2 0,1-1 0,-1-2 0,0 0 0,-45-5 0,3 1 0,57 3 0,-83 3 0,86-3 0,-1 2 0,1-1 0,0 1 0,0 0 0,0 1 0,0 0 0,1 0 0,-1 0 0,-7 6 0,13-8 0,1 0 0,-1 0 0,1 0 0,-1 0 0,1 0 0,0 1 0,0-1 0,-1 0 0,1 1 0,0-1 0,0 1 0,0-1 0,0 1 0,1 0 0,-2 2 0,2-3 0,0 0 0,0 0 0,0 0 0,0-1 0,0 1 0,0 0 0,0 0 0,1 0 0,-1 0 0,0 0 0,0-1 0,1 1 0,-1 0 0,1 0 0,-1 0 0,1-1 0,-1 1 0,1 0 0,-1-1 0,1 1 0,0 0 0,0 0 0,3 2 0,0-1 0,0 1 0,1-1 0,-1 0 0,1 0 0,-1-1 0,1 1 0,0-1 0,7 1 0,52 4 0,-1-3 0,73-6 0,-17 0 0,69-6 0,-166 6 0,0-1 0,-1 0 0,1-2 0,-1-1 0,0-1 0,28-14 0,-30 11 0,0 1 0,1 1 0,0 1 0,0 1 0,1 0 0,0 2 0,0 0 0,0 2 0,43-3 0,75 10 0,-59 0 0,84-8 0,-12-24 0,0 6 0,-69 8 0,-11 0 0,-42 8 0,54-5 0,373 9 0,-232 4 0,354-2 0,-553 1-195,0 1 0,0 2 0,-1 0 0,1 2 0,-1 1 0,33 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41:50.8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1850 246 24575,'-1'-8'0,"0"0"0,-1 1 0,1-1 0,-6-12 0,4 13 0,1-1 0,0 0 0,0 1 0,0-1 0,0-12 0,2 18 0,0 0 0,1 0 0,-1 0 0,0 0 0,1 0 0,-1 0 0,1 0 0,0 0 0,0 0 0,-1 0 0,1 1 0,0-1 0,1 0 0,-1 0 0,0 1 0,0-1 0,1 1 0,-1-1 0,1 1 0,0 0 0,-1-1 0,1 1 0,0 0 0,-1 0 0,5-1 0,-1 0 0,1 0 0,-1 0 0,1 0 0,0 1 0,0 0 0,0 0 0,0 1 0,0-1 0,0 1 0,-1 1 0,1-1 0,0 1 0,0 0 0,0 0 0,0 1 0,-1 0 0,1 0 0,0 0 0,-1 0 0,0 1 0,0 0 0,0 0 0,0 1 0,0-1 0,0 1 0,-1 0 0,0 0 0,0 1 0,0-1 0,0 1 0,-1 0 0,0 0 0,0 0 0,0 0 0,0 1 0,3 10 0,-4-6 0,0 0 0,0-1 0,-1 1 0,-1 0 0,1 0 0,-1 0 0,-1 0 0,-2 12 0,2-19 0,1 0 0,-1 1 0,0-1 0,-1 0 0,1 0 0,-1 0 0,1 0 0,-1 0 0,0 0 0,0 0 0,0-1 0,-1 1 0,1 0 0,-1-1 0,1 0 0,-1 0 0,0 0 0,1 0 0,-1 0 0,0 0 0,-1-1 0,1 0 0,0 1 0,0-1 0,0 0 0,-6 0 0,-12 3 0,0-2 0,-1-1 0,1 0 0,0-2 0,0 0 0,0-2 0,-40-9 0,29 3 0,2-1 0,0-2 0,0-1 0,-42-25 0,47 25 0,1 2 0,-2 0 0,1 2 0,-33-7 0,26 10 0,-1 2 0,1 0 0,-64 4 0,58 1 0,1-2 0,-58-8 0,-12-8 0,-37-7 0,71 10 0,40 9 0,-45-14 0,8-1 0,-2 3 0,-97-10 0,47 23 0,92 4 0,1 0 0,-1-2 0,-53-10 0,68 7 0,19 2 0,32 8 0,8 10 0,1 2 0,-2 2 0,-1 2 0,48 31 0,154 119 0,-225-156 114,2-1 0,25 14 0,-37-24-328,1 1 1,-1-2 0,1 1-1,0-1 1,0-1 0,0 0-1,19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42:02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 24575,'15'1'0,"0"0"0,0 2 0,22 5 0,19 4 0,63-4 0,147-7 0,-111-3 0,1099 2 0,-1228-2 0,-1-1 0,49-11 0,-6 0 0,5 1 0,-36 5 0,1 2 0,38-1 0,553 6 0,-293 3 0,-305-2-1365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38:55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1254 296 24575,'-13'-1'0,"0"0"0,0-1 0,0-1 0,0 0 0,-18-7 0,-14-3 0,-14-3 0,-292-59 0,307 71 0,-61 2 0,-4 1 0,7-14 0,68 9 0,-51-4 0,71 9 0,0 0 0,1-1 0,-1-1 0,1-1 0,-24-8 0,-57-33 0,84 40 0,9 5 0,0-1 0,0 1 0,1 0 0,-1 0 0,0-1 0,1 1 0,-1 0 0,0-1 0,1 1 0,-1-1 0,0 1 0,1-1 0,-1 1 0,1-1 0,-1 1 0,1-1 0,-1 1 0,1-1 0,-1 0 0,1 1 0,0-1 0,-1 0 0,1 1 0,0-1 0,-1-1 0,2 1 0,0 0 0,-1 1 0,1-1 0,-1 1 0,1-1 0,0 1 0,-1-1 0,1 1 0,0-1 0,0 1 0,0-1 0,-1 1 0,1 0 0,0 0 0,0-1 0,0 1 0,-1 0 0,2 0 0,48-5 0,-49 5 0,249 1 0,-86 2 0,-140-2 0,0 2 0,45 10 0,-43-7 0,0-2 0,35 3 0,293-7 0,-162-1 0,-163-1 0,0 0 0,41-10 0,-37 5 0,44-3 0,-39 7 0,40-10 0,-43 6 0,59-3 0,538 9 0,-299 3 0,81-2 0,-407-1 0,0 1 0,-1 1 0,1-1 0,0 1 0,0 0 0,0 1 0,-1 0 0,1 0 0,-1 0 0,1 1 0,-1-1 0,0 2 0,0-1 0,0 1 0,0 0 0,-1 0 0,0 0 0,8 8 0,-7-6 0,0-1 0,0 1 0,0 1 0,-1-1 0,0 1 0,0 0 0,-1 0 0,1 0 0,-2 0 0,1 1 0,-1 0 0,0-1 0,-1 1 0,0 1 0,0-1 0,0 0 0,0 14 0,0 31 0,-8 87 0,6-138 0,0 0 0,0-1 0,0 1 0,0-1 0,0 1 0,-1 0 0,1-1 0,0 1 0,-1-1 0,0 1 0,1-1 0,-1 1 0,0-1 0,0 0 0,0 1 0,1-1 0,-2 0 0,1 1 0,0-1 0,0 0 0,0 0 0,0 0 0,-1 0 0,1 0 0,0 0 0,-1-1 0,-2 2 0,3-2 0,-1-1 0,1 1 0,-1 0 0,1-1 0,0 1 0,-1-1 0,1 1 0,-1-1 0,1 0 0,0 0 0,0 0 0,-1 0 0,1 0 0,0 0 0,0 0 0,0 0 0,0 0 0,0 0 0,0 0 0,0-1 0,1 1 0,-1 0 0,0-1 0,1 1 0,-1-1 0,1 1 0,-1-1 0,1 1 0,-1-3 0,-5-24 0,2-1 0,0 1 0,2-1 0,1 0 0,5-53 0,-2 11 0,-2 64 0,1 1 0,-1-1 0,1 1 0,0 0 0,1-1 0,0 1 0,0 0 0,0 0 0,0 0 0,5-7 0,-6 11 0,0 0 0,1 1 0,-1-1 0,1 0 0,-1 1 0,1-1 0,0 1 0,-1-1 0,1 1 0,0 0 0,0-1 0,0 1 0,0 0 0,0 0 0,1 1 0,-1-1 0,0 0 0,0 1 0,0-1 0,1 1 0,-1 0 0,0 0 0,0 0 0,1 0 0,-1 0 0,0 0 0,1 1 0,-1-1 0,0 1 0,0-1 0,0 1 0,3 1 0,-2 0 0,0-1 0,0 1 0,0 0 0,-1 0 0,1 0 0,-1 0 0,1 1 0,-1-1 0,0 1 0,0-1 0,0 1 0,0 0 0,0 0 0,-1 0 0,1 0 0,-1 0 0,0 0 0,0 0 0,0 1 0,0-1 0,0 0 0,-1 4 0,3 12 0,-2-1 0,-1 34 0,0-36 0,-1 1 0,0 1 0,-1-1 0,-1-1 0,0 1 0,-2 0 0,0-1 0,-1 0 0,0 0 0,-1 0 0,-13 21 0,14-29 0,0 1 0,0-1 0,0 0 0,-1 0 0,0-1 0,-1 0 0,1 0 0,-2 0 0,1-1 0,0-1 0,-1 1 0,0-1 0,-1-1 0,1 0 0,-1 0 0,1-1 0,-1 0 0,-16 2 0,-27-1 0,-107-7 0,48-1 0,100 4 0,-66 0 0,-150-19 0,188 12-682,-52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39:16.2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3729 1593 24575,'-9'-1'0,"0"-1"0,0 1 0,0-1 0,0-1 0,0 0 0,-15-7 0,-4-1 0,-33-15 0,1-2 0,2-2 0,-59-42 0,48 30 0,43 28 0,-56-21 0,-8-5 0,80 35 0,0-1 0,0 0 0,1-1 0,0 0 0,0 0 0,-11-13 0,17 14 0,-1 1 0,1 0 0,0-1 0,0 0 0,1 0 0,-1 0 0,1 0 0,1 0 0,-1 0 0,0-11 0,1 10 0,-1-1 0,0 0 0,0 1 0,-6-14 0,7 18 0,-1 1 0,0-1 0,0 0 0,0 1 0,0-1 0,-1 1 0,1-1 0,-1 1 0,1 0 0,-1 0 0,0 0 0,0 1 0,1-1 0,-1 1 0,-5-2 0,-4-1 0,0 0 0,-1 2 0,1-1 0,-1 1 0,-21 0 0,-67 6 0,40 0 0,-526-1 0,332-4 0,247 1 0,1 0 0,-1 0 0,0 1 0,1 1 0,-1-1 0,1 1 0,-1 0 0,1 1 0,0 0 0,0 0 0,-9 6 0,7-3 0,1 0 0,0 1 0,1 0 0,-1 1 0,2-1 0,-1 1 0,-10 17 0,13-20 0,0 1 0,0-1 0,-1-1 0,0 1 0,0-1 0,0 1 0,0-1 0,-1-1 0,0 1 0,1-1 0,-1 0 0,-1 0 0,1-1 0,0 0 0,0 0 0,-1 0 0,-12 1 0,-9-1 0,0 0 0,0-2 0,-30-4 0,0 1 0,-67 3 0,-74-2 0,184-1 0,0 0 0,0 0 0,0-2 0,-27-11 0,25 9 0,1 0 0,-1 2 0,-23-5 0,-123-25 0,142 30 0,-1-1 0,1 0 0,0-2 0,1 0 0,0-1 0,0-1 0,-24-17 0,32 20 0,0 0 0,0 0 0,-1 2 0,1 0 0,-1 0 0,-1 1 0,1 0 0,-20-2 0,2 3 0,-1 1 0,-48 4 0,326 0 0,-240-2 0,0 0 0,0 0 0,1 1 0,-1-1 0,0 2 0,0-1 0,0 1 0,9 3 0,-13-4 0,1 1 0,-1-1 0,1 1 0,-1 0 0,0 0 0,0 0 0,0 0 0,0 0 0,0 1 0,0-1 0,-1 0 0,1 1 0,-1 0 0,0-1 0,1 1 0,-1 0 0,0-1 0,-1 1 0,1 0 0,0 4 0,3 31 0,-2-1 0,-2 1 0,-8 72 0,8-105 0,-1 0 0,1 0 0,-1-1 0,-1 1 0,1-1 0,0 1 0,-1-1 0,0 1 0,0-1 0,-1 0 0,1 1 0,-1-2 0,1 1 0,-1 0 0,-1 0 0,1-1 0,-4 4 0,2-4 0,-1 1 0,0-1 0,1 0 0,-1-1 0,0 1 0,0-1 0,0-1 0,-1 1 0,1-1 0,0 0 0,-1 0 0,-8-1 0,-56 2 0,-88-11 0,124 1 0,28 5 0,0 1 0,-1 0 0,1 1 0,-16-2 0,22 3 0,-1 0 0,0 1 0,1-1 0,-1 0 0,0 0 0,1 1 0,-1-1 0,1 1 0,-1 0 0,1-1 0,-1 1 0,1 0 0,-1 0 0,1 0 0,0 0 0,0 0 0,-1 0 0,1 0 0,0 0 0,0 0 0,0 1 0,0-1 0,0 0 0,0 1 0,1-1 0,-1 1 0,-1 2 0,-1 9 0,-1 1 0,2 0 0,0 0 0,-1 23 0,-3 21 0,0-24 0,1 1 0,2-1 0,1 61 0,3-92 0,-1 0 0,1 0 0,0 1 0,0-1 0,0 0 0,0 0 0,1 0 0,-1 0 0,1 0 0,0 0 0,-1 0 0,1-1 0,1 1 0,-1-1 0,0 1 0,1-1 0,-1 0 0,1 0 0,0 0 0,-1 0 0,1 0 0,0-1 0,0 1 0,0-1 0,1 0 0,-1 0 0,0 0 0,0 0 0,0-1 0,7 1 0,10 1 0,0-1 0,0-1 0,39-4 0,-41 2 0,-19 2 0,-5 1 0,-1-1 0,0 2 0,1-1 0,-1 1 0,-6 2 0,12-4 0,-1 1 0,1-1 0,-1 1 0,1-1 0,-1 1 0,1 0 0,-1 0 0,1 0 0,-1 0 0,1 0 0,0 0 0,0 0 0,0 0 0,-1 1 0,1-1 0,0 0 0,0 1 0,1-1 0,-1 1 0,0-1 0,0 1 0,1-1 0,-1 1 0,1 0 0,-1-1 0,1 1 0,0 0 0,0-1 0,0 1 0,0 0 0,0-1 0,0 1 0,0 0 0,0-1 0,1 3 0,0-2 0,0 0 0,0-1 0,0 1 0,0-1 0,0 1 0,0-1 0,1 0 0,-1 0 0,0 1 0,1-1 0,-1 0 0,1 0 0,-1 0 0,1 0 0,0-1 0,-1 1 0,1 0 0,0-1 0,-1 1 0,1-1 0,0 0 0,0 1 0,-1-1 0,1 0 0,0 0 0,0 0 0,0 0 0,-1 0 0,1-1 0,2 0 0,6 0 0,0 0 0,0-2 0,0 1 0,11-5 0,-5 0 0,0-1 0,25-17 0,-26 15 0,2 0 0,23-9 0,-18 9 0,-2 2 0,0 0 0,1 1 0,0 1 0,0 1 0,27-4 0,-6 6 0,1 1 0,63-14 0,-43 1 0,-27 6 0,1 1 0,58-5 0,-51 9 0,53-12 0,-31 4 0,-8-2 0,14-1 0,15-1 0,-62 9 0,1 2 0,27-1 0,355 3 0,-206 6 0,-99-5 0,117 5 0,-60 24 0,-54-9 0,-79-12 0,1-1 0,0-1 0,0-2 0,43-1 0,-69-1 0,0 0 0,1 0 0,-1 0 0,0-1 0,0 1 0,0-1 0,0 1 0,0-1 0,0 0 0,0 1 0,0-1 0,0 0 0,0 0 0,0-1 0,0 1 0,-1 0 0,1-1 0,0 1 0,-1-1 0,1 1 0,-1-1 0,0 0 0,1 0 0,-1 1 0,0-1 0,1-4 0,-1 4 0,-1 0 0,0-1 0,0 1 0,0-1 0,-1 1 0,1 0 0,0-1 0,-1 1 0,0 0 0,1-1 0,-1 1 0,0 0 0,0 0 0,0-1 0,-1 1 0,1 0 0,0 0 0,-1 1 0,1-1 0,-1 0 0,0 0 0,1 1 0,-5-4 0,-13-8 0,-1 0 0,-1 2 0,0 0 0,-39-14 0,24 10 0,19 9 0,0 1 0,-1 0 0,1 1 0,-25-1 0,27 3 0,-1 0 0,0-1 0,0-1 0,1 0 0,0-1 0,-16-7 0,-18-15 0,34 17 0,0 2 0,0 0 0,-1 0 0,0 1 0,0 1 0,-1 1 0,0 0 0,-34-4 0,-214 9 0,111 3 0,-1196-3 0,1340 0 0,-1-1 0,0 0 0,1 0 0,-1-1 0,1-1 0,0 0 0,-17-7 0,24 9 0,0-1 0,-1 1 0,1-1 0,0 0 0,-1 0 0,1-1 0,1 1 0,-1-1 0,0 1 0,0-1 0,1 0 0,0 0 0,-1 0 0,1 0 0,0 0 0,1-1 0,-1 1 0,0-1 0,1 1 0,0-1 0,0 1 0,0-1 0,0 0 0,1 0 0,-1-4 0,1 5 0,0 0 0,1 1 0,-1-1 0,1 0 0,-1 0 0,1 1 0,0-1 0,0 1 0,0-1 0,0 1 0,1-1 0,-1 1 0,1-1 0,-1 1 0,1 0 0,4-4 0,-2 2 0,1 1 0,0-1 0,0 1 0,0-1 0,0 1 0,1 1 0,7-4 0,4 1 0,1 0 0,-1 1 0,1 1 0,24-1 0,205 5 0,-97 2 0,-79-2 0,84-3 0,-141-1 0,1 0 0,-1-1 0,0-1 0,-1 0 0,1-1 0,-1 0 0,0-1 0,15-11 0,34-16 0,74-42 0,-39 20 0,-63 36 0,32-25 0,31-19 0,-21 19 0,42-20 0,-107 59 0,-1 0 0,20-15 0,-23 15 0,1 0 0,0 1 0,1 0 0,-1 0 0,1 1 0,10-4 0,15 1 0,1 2 0,0 1 0,0 1 0,0 3 0,50 4 0,-3-1 0,-17-1 0,-28 0 0,0-2 0,0-1 0,46-8 0,-67 5 0,-1-1 0,0 0 0,0-1 0,26-16 0,-28 14 0,1 1 0,1 0 0,-1 1 0,1 1 0,18-5 0,-4 6 0,33 0 0,-38 3 0,0-1 0,37-8 0,-50 8 0,1-1 0,-1 0 0,0-1 0,0 0 0,0-1 0,-1 0 0,1-1 0,-1 0 0,13-11 0,-5 3 0,1 1 0,0 1 0,1 1 0,1 1 0,-1 0 0,1 2 0,1 0 0,25-5 0,-7 4 0,1 2 0,-1 2 0,70 0 0,-92 5 0,37-5 0,-51 5 0,0-1 0,0 1 0,-1-1 0,1 0 0,0 0 0,-1 0 0,1-1 0,-1 1 0,1-1 0,-1 0 0,0 0 0,0 0 0,0-1 0,0 1 0,0-1 0,4-4 0,-7 7 0,0-1 0,0 0 0,1 1 0,-1-1 0,0 0 0,0 0 0,0 0 0,0 1 0,0-1 0,0 0 0,0 0 0,0 1 0,-1-1 0,1 0 0,0 0 0,0 1 0,-1-1 0,1 0 0,0 1 0,-1-1 0,1 0 0,0 1 0,-1-1 0,1 0 0,-1 1 0,1-1 0,-1 1 0,0-1 0,1 1 0,-1-1 0,1 1 0,-1 0 0,-1-1 0,-23-13 0,7 8 0,0 0 0,-1 2 0,0 0 0,-37-2 0,-19-5 0,32 5 0,0 1 0,-67 2 0,-11-1 0,9-11 0,66 7 0,-53-2 0,65 7 0,0-1 0,1-2 0,-1-2 0,-43-15 0,63 18 0,1-1 0,0-1 0,0 0 0,-17-12 0,10 6 0,19 11 0,-1 1 0,1 0 0,-1 0 0,1 0 0,-1 1 0,0-1 0,1 0 0,-1 0 0,0 1 0,0-1 0,1 1 0,-1 0 0,0-1 0,0 1 0,0 0 0,0 0 0,1 0 0,-1 0 0,0 1 0,0-1 0,0 0 0,1 1 0,-1-1 0,0 1 0,0 0 0,1 0 0,-1-1 0,1 1 0,-1 0 0,1 0 0,-1 0 0,1 1 0,-1-1 0,1 0 0,0 0 0,0 1 0,-1-1 0,1 1 0,0-1 0,-1 4 0,-4 7 0,1 0 0,0 1 0,0 0 0,-4 23 0,1-6 0,-16 31-1365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39:32.0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772 543 24575,'0'-27'0,"-2"1"0,-1 0 0,-1 0 0,-1 0 0,-1 1 0,-1 0 0,-2 0 0,0 0 0,-15-25 0,18 35 0,0 0 0,1-1 0,1 1 0,-4-26 0,5 24 0,0 1 0,-2-1 0,-10-28 0,-15-19 0,34 73 0,0 0 0,-1 0 0,0 1 0,0-1 0,-1 1 0,1 18 0,-1-3 0,-1 50 0,-1-72 0,0 1 0,-1-1 0,1 0 0,-1 0 0,0 0 0,0 0 0,0 1 0,-1-2 0,1 1 0,-1 0 0,1 0 0,-1 0 0,0-1 0,0 1 0,0-1 0,-1 1 0,1-1 0,0 0 0,-1 0 0,1 0 0,-1 0 0,0 0 0,0-1 0,0 1 0,0-1 0,0 0 0,0 0 0,0 0 0,0 0 0,-4 0 0,-11 2 0,0-2 0,1 0 0,-1-1 0,-26-2 0,15 0 0,-66 1 0,-53-4 0,123 2 0,-41-13 0,27 7 0,32 8 0,1-1 0,0 1 0,0-1 0,0 0 0,0-1 0,0 1 0,0-1 0,-5-4 0,11 2 0,9 1 0,11 2 0,55-2 0,111 9 0,-180-5 0,0 1 0,0 0 0,1 1 0,-1 0 0,0 0 0,0 0 0,0 0 0,-1 1 0,10 6 0,-13-7 0,0-1 0,0 0 0,0 1 0,0 0 0,-1-1 0,1 1 0,-1 0 0,1 0 0,-1 0 0,0 0 0,1 0 0,-1 0 0,0 0 0,-1 0 0,1 1 0,0-1 0,0 0 0,-1 0 0,0 1 0,1-1 0,-1 1 0,0-1 0,0 0 0,0 1 0,-1-1 0,1 0 0,0 1 0,-2 2 0,1-2 0,0 0 0,-1-1 0,1 1 0,-1-1 0,0 0 0,0 1 0,0-1 0,0 0 0,0 0 0,0 0 0,0-1 0,-1 1 0,1 0 0,-1-1 0,1 1 0,-1-1 0,0 0 0,-3 1 0,6-2 0,0 0 0,0 0 0,1 0 0,-1 0 0,0-1 0,0 1 0,0 0 0,0 0 0,0 0 0,0 0 0,0 0 0,0 0 0,0 0 0,0-1 0,0 1 0,0 0 0,0 0 0,0 0 0,0 0 0,0 0 0,0 0 0,-1 0 0,1-1 0,0 1 0,0 0 0,0 0 0,0 0 0,0 0 0,0 0 0,0 0 0,0 0 0,0 0 0,0 0 0,0 0 0,0-1 0,-1 1 0,1 0 0,0 0 0,0 0 0,0 0 0,0 0 0,0 0 0,0 0 0,0 0 0,-1 0 0,1 0 0,0 0 0,0 0 0,0 0 0,0 0 0,0 0 0,0 0 0,0 0 0,-1 0 0,1 0 0,0 0 0,0 0 0,0 0 0,0 0 0,0 0 0,0 0 0,0 1 0,0-1 0,-1 0 0,9-9 0,9-3 0,2 1 0,36-17 0,-34 19 0,0-2 0,22-15 0,-36 21 0,0 0 0,0-1 0,-1 0 0,0 0 0,0 0 0,-1-1 0,0 0 0,0 0 0,7-13 0,-7 9-341,-1-1 0,0 1-1,4-20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3T09:39:39.2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1257 351 24575,'-13'-1'0,"0"-1"0,0 0 0,0 0 0,1-2 0,-23-7 0,0-1 0,-4 1 0,-6-4 0,0 3 0,-1 1 0,-67-6 0,87 15 0,1-2 0,0-1 0,0-1 0,0-1 0,1-1 0,0-1 0,0-1 0,-31-19 0,47 24 0,-12-7 0,1 1 0,-1 2 0,-1-1 0,0 2 0,0 1 0,0 1 0,-26-5 0,-57-4 0,60 8 0,-62-3 0,97 10 0,1-1 0,-1 1 0,0-2 0,1 1 0,-1-1 0,1 0 0,0-1 0,0 0 0,0 0 0,0-1 0,0 0 0,-12-8 0,19 12 0,1-1 0,-1 1 0,1 0 0,-1 0 0,1 0 0,-1-1 0,1 1 0,0 0 0,-1 0 0,1-1 0,0 1 0,-1 0 0,1-1 0,0 1 0,-1 0 0,1-1 0,0 1 0,-1 0 0,1-1 0,0 1 0,0-1 0,0 1 0,-1-1 0,1 1 0,0-1 0,0 1 0,0 0 0,0-1 0,0 1 0,0-1 0,0 1 0,0-1 0,0 1 0,0-1 0,0 1 0,0-1 0,0 1 0,1-1 0,-1 1 0,0-1 0,0 1 0,1-1 0,0 0 0,1 0 0,0 0 0,-1 1 0,1-1 0,0 1 0,-1-1 0,1 1 0,0-1 0,0 1 0,0 0 0,2 0 0,24 0 0,-1 2 0,0 1 0,1 1 0,25 7 0,108 36 0,-131-37 0,-1 1 0,0 1 0,-1 2 0,0 1 0,-1 1 0,31 24 0,13 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88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8.png"/><Relationship Id="rId1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10.xm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customXml" Target="../ink/ink9.xml"/><Relationship Id="rId19" Type="http://schemas.openxmlformats.org/officeDocument/2006/relationships/image" Target="../media/image21.png"/><Relationship Id="rId4" Type="http://schemas.openxmlformats.org/officeDocument/2006/relationships/customXml" Target="../ink/ink6.xml"/><Relationship Id="rId9" Type="http://schemas.openxmlformats.org/officeDocument/2006/relationships/image" Target="../media/image16.png"/><Relationship Id="rId14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7010"/>
            <a:ext cx="53943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Library Management System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40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Team Members: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35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G.NITHEESHA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74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S.MOHAMMAD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19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B.DILEEP KUMAR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1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Introduction: Library Management System in C Using Linked Lists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1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628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C-based Library Management System leveraging linked lists for efficient data storage and manipulation.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5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Linked Lists?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96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Dynamic memory allocation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87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 insertion/deletion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80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Scalability compared to static arrays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881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4628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 books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050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Borrow books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3472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Return books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7894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Search books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2316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View all books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821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Goals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64024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a user-friendly, robust, and scalable solution for managing library resources.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E8A14F2-F49D-2697-5FF1-93E2DC379D45}"/>
                  </a:ext>
                </a:extLst>
              </p14:cNvPr>
              <p14:cNvContentPartPr/>
              <p14:nvPr/>
            </p14:nvContentPartPr>
            <p14:xfrm>
              <a:off x="12764497" y="7764389"/>
              <a:ext cx="1694160" cy="311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E8A14F2-F49D-2697-5FF1-93E2DC379D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1497" y="7701749"/>
                <a:ext cx="18198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9C9971-FA5A-F306-18E8-EC060216B941}"/>
                  </a:ext>
                </a:extLst>
              </p14:cNvPr>
              <p14:cNvContentPartPr/>
              <p14:nvPr/>
            </p14:nvContentPartPr>
            <p14:xfrm>
              <a:off x="13199017" y="7870229"/>
              <a:ext cx="1137240" cy="174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9C9971-FA5A-F306-18E8-EC060216B9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36377" y="7807589"/>
                <a:ext cx="126288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BC221-B8DF-1F10-807C-19675D322AF4}"/>
              </a:ext>
            </a:extLst>
          </p:cNvPr>
          <p:cNvGrpSpPr/>
          <p:nvPr/>
        </p:nvGrpSpPr>
        <p:grpSpPr>
          <a:xfrm>
            <a:off x="12879697" y="7637669"/>
            <a:ext cx="1452600" cy="431280"/>
            <a:chOff x="12879697" y="7637669"/>
            <a:chExt cx="145260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551E37-7617-C393-7D35-B24254184299}"/>
                    </a:ext>
                  </a:extLst>
                </p14:cNvPr>
                <p14:cNvContentPartPr/>
                <p14:nvPr/>
              </p14:nvContentPartPr>
              <p14:xfrm>
                <a:off x="12879697" y="7637669"/>
                <a:ext cx="1364760" cy="395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551E37-7617-C393-7D35-B242541842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17057" y="7574669"/>
                  <a:ext cx="14904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D24F75-50E9-16EB-376A-20C5ECE51DE9}"/>
                    </a:ext>
                  </a:extLst>
                </p14:cNvPr>
                <p14:cNvContentPartPr/>
                <p14:nvPr/>
              </p14:nvContentPartPr>
              <p14:xfrm>
                <a:off x="13594297" y="7851869"/>
                <a:ext cx="738000" cy="138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D24F75-50E9-16EB-376A-20C5ECE51D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31657" y="7788869"/>
                  <a:ext cx="863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8B435E-07DD-8326-9FD3-CD71480DE2F2}"/>
                    </a:ext>
                  </a:extLst>
                </p14:cNvPr>
                <p14:cNvContentPartPr/>
                <p14:nvPr/>
              </p14:nvContentPartPr>
              <p14:xfrm>
                <a:off x="12986257" y="8043389"/>
                <a:ext cx="12045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8B435E-07DD-8326-9FD3-CD71480DE2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923617" y="7980389"/>
                  <a:ext cx="1330200" cy="151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96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CRUD Operations: Adding and Reading Books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97373"/>
            <a:ext cx="37782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4044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Adding Books (Create)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4535210"/>
            <a:ext cx="3324582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addBook(title, author, pages, price)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creates a new node in the linked list.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20604" y="5805726"/>
            <a:ext cx="3324582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Example: </a:t>
            </a: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addBook("The Lord of the Rings", "J.R.R. Tolkien", 152, 250)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97373"/>
            <a:ext cx="3778210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98814" y="4044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Reading Books (Read)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798814" y="4535210"/>
            <a:ext cx="3324582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displayBooks()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iterates through the linked list and prints book details.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798814" y="5782866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Searching based on title, author implemented.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4BE5D-AE35-7C52-0E28-EA3D2244A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907" y="-268"/>
            <a:ext cx="5784308" cy="8464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08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CRUD Operations: Updating and Deleting Books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8572"/>
            <a:ext cx="7556421" cy="1828800"/>
          </a:xfrm>
          <a:prstGeom prst="roundRect">
            <a:avLst>
              <a:gd name="adj" fmla="val 186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5386"/>
            <a:ext cx="3274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Count of the books(Update)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5804"/>
            <a:ext cx="71027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Count_Books()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searches for a total books in the library.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09765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Example: Count of the books().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914186"/>
            <a:ext cx="7556421" cy="2214563"/>
          </a:xfrm>
          <a:prstGeom prst="roundRect">
            <a:avLst>
              <a:gd name="adj" fmla="val 1536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141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Deleting Books (Delete)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5631418"/>
            <a:ext cx="7102793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deleteBook(Title)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searches for a book by Title and removes it from the linked list.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0604" y="6516172"/>
            <a:ext cx="71027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Example: deleteBook("</a:t>
            </a: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 Lord of the Rings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")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989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Library Management System effectively uses linked lists to provide core CRUD functionalities.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2989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Dynamic memory allocation, efficient data manipulation, and improved scalability are key advantages.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4131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Consider implementing a GUI, adding user authentication, and integrating external databases.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25A9A78-690A-AFE3-1706-F03A16564692}"/>
                  </a:ext>
                </a:extLst>
              </p14:cNvPr>
              <p14:cNvContentPartPr/>
              <p14:nvPr/>
            </p14:nvContentPartPr>
            <p14:xfrm>
              <a:off x="13264537" y="7752869"/>
              <a:ext cx="1217520" cy="178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25A9A78-690A-AFE3-1706-F03A16564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01537" y="7690229"/>
                <a:ext cx="13431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FC9680C-1118-4E4E-0F9E-88D573F54F8D}"/>
                  </a:ext>
                </a:extLst>
              </p14:cNvPr>
              <p14:cNvContentPartPr/>
              <p14:nvPr/>
            </p14:nvContentPartPr>
            <p14:xfrm>
              <a:off x="12824617" y="7447949"/>
              <a:ext cx="1369800" cy="673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FC9680C-1118-4E4E-0F9E-88D573F54F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61617" y="7384949"/>
                <a:ext cx="149544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24FBCD3-92D4-0203-49D9-00756A874AE2}"/>
                  </a:ext>
                </a:extLst>
              </p14:cNvPr>
              <p14:cNvContentPartPr/>
              <p14:nvPr/>
            </p14:nvContentPartPr>
            <p14:xfrm>
              <a:off x="14201977" y="7872389"/>
              <a:ext cx="278280" cy="195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24FBCD3-92D4-0203-49D9-00756A874A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39337" y="7809749"/>
                <a:ext cx="4039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D9B21E0-95F0-7327-D145-F69BB845AC8D}"/>
                  </a:ext>
                </a:extLst>
              </p14:cNvPr>
              <p14:cNvContentPartPr/>
              <p14:nvPr/>
            </p14:nvContentPartPr>
            <p14:xfrm>
              <a:off x="13899937" y="7941509"/>
              <a:ext cx="452880" cy="126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D9B21E0-95F0-7327-D145-F69BB845AC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37297" y="7878509"/>
                <a:ext cx="578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C986FA-8A25-9DA5-F4CC-B9F363FE19B4}"/>
                  </a:ext>
                </a:extLst>
              </p14:cNvPr>
              <p14:cNvContentPartPr/>
              <p14:nvPr/>
            </p14:nvContentPartPr>
            <p14:xfrm>
              <a:off x="13849897" y="8000189"/>
              <a:ext cx="259920" cy="82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C986FA-8A25-9DA5-F4CC-B9F363FE19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787257" y="7937189"/>
                <a:ext cx="38556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8B09065-E983-FD1A-119B-6C9CC75B217E}"/>
              </a:ext>
            </a:extLst>
          </p:cNvPr>
          <p:cNvGrpSpPr/>
          <p:nvPr/>
        </p:nvGrpSpPr>
        <p:grpSpPr>
          <a:xfrm>
            <a:off x="13231777" y="7962749"/>
            <a:ext cx="576720" cy="139680"/>
            <a:chOff x="13231777" y="7962749"/>
            <a:chExt cx="57672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63F897-2C85-2948-715F-E02CF362300C}"/>
                    </a:ext>
                  </a:extLst>
                </p14:cNvPr>
                <p14:cNvContentPartPr/>
                <p14:nvPr/>
              </p14:nvContentPartPr>
              <p14:xfrm>
                <a:off x="13361737" y="7979309"/>
                <a:ext cx="446760" cy="88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63F897-2C85-2948-715F-E02CF36230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299097" y="7916309"/>
                  <a:ext cx="572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C7ECE7-5C60-3C10-516B-D3EB6C18B877}"/>
                    </a:ext>
                  </a:extLst>
                </p14:cNvPr>
                <p14:cNvContentPartPr/>
                <p14:nvPr/>
              </p14:nvContentPartPr>
              <p14:xfrm>
                <a:off x="13311697" y="8090189"/>
                <a:ext cx="23076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C7ECE7-5C60-3C10-516B-D3EB6C18B8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248697" y="8027189"/>
                  <a:ext cx="356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D1DD8A-F8B9-B503-9905-04B6CBD8169B}"/>
                    </a:ext>
                  </a:extLst>
                </p14:cNvPr>
                <p14:cNvContentPartPr/>
                <p14:nvPr/>
              </p14:nvContentPartPr>
              <p14:xfrm>
                <a:off x="13231777" y="7962749"/>
                <a:ext cx="79200" cy="1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D1DD8A-F8B9-B503-9905-04B6CBD816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69137" y="7900109"/>
                  <a:ext cx="204840" cy="137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290</Words>
  <Application>Microsoft Office PowerPoint</Application>
  <PresentationFormat>Custom</PresentationFormat>
  <Paragraphs>49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Consolas</vt:lpstr>
      <vt:lpstr>Crimson Pro Semi Bold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 shaik</cp:lastModifiedBy>
  <cp:revision>3</cp:revision>
  <dcterms:created xsi:type="dcterms:W3CDTF">2025-03-13T09:09:55Z</dcterms:created>
  <dcterms:modified xsi:type="dcterms:W3CDTF">2025-03-13T09:53:23Z</dcterms:modified>
</cp:coreProperties>
</file>